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15"/>
  </p:notesMasterIdLst>
  <p:sldIdLst>
    <p:sldId id="256" r:id="rId2"/>
    <p:sldId id="257" r:id="rId3"/>
    <p:sldId id="259" r:id="rId4"/>
    <p:sldId id="269" r:id="rId5"/>
    <p:sldId id="258" r:id="rId6"/>
    <p:sldId id="260" r:id="rId7"/>
    <p:sldId id="266" r:id="rId8"/>
    <p:sldId id="261" r:id="rId9"/>
    <p:sldId id="265" r:id="rId10"/>
    <p:sldId id="262" r:id="rId11"/>
    <p:sldId id="264" r:id="rId12"/>
    <p:sldId id="270" r:id="rId13"/>
    <p:sldId id="271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13"/>
  </p:normalViewPr>
  <p:slideViewPr>
    <p:cSldViewPr snapToGrid="0" snapToObjects="1">
      <p:cViewPr varScale="1">
        <p:scale>
          <a:sx n="122" d="100"/>
          <a:sy n="122" d="100"/>
        </p:scale>
        <p:origin x="12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4D1A1D-8948-A040-995B-5844A20EF16C}" type="datetimeFigureOut">
              <a:rPr lang="en-US" smtClean="0"/>
              <a:t>7/19/16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5F7BFA-9CA9-4440-A4EA-9D7D193FB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657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F7BFA-9CA9-4440-A4EA-9D7D193FB3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59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F7BFA-9CA9-4440-A4EA-9D7D193FB3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03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D8C65-886E-9B47-A44F-0FCB79927E26}" type="datetime1">
              <a:rPr lang="en-US" smtClean="0"/>
              <a:t>7/19/16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EV3Lessons, 2016, Last Edit 7/19/2016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E4E91-918E-824B-98FA-79F5D449103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-1"/>
            <a:ext cx="9144000" cy="192024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0" y="1920240"/>
            <a:ext cx="9144000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855890"/>
            <a:ext cx="8229600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ctr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75497"/>
            <a:ext cx="8229600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329321" y="365291"/>
            <a:ext cx="5046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ADVANCED EV3 PROGRAMMING LESSON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5" name="Picture 14" descr="EV3Lessons.com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20917" y="473502"/>
            <a:ext cx="2940317" cy="109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/>
        </p:nvCxnSpPr>
        <p:spPr>
          <a:xfrm>
            <a:off x="457200" y="4012165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186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C9851-6CDD-BE48-A5EE-5984ED7D35D3}" type="datetime1">
              <a:rPr lang="en-US" smtClean="0"/>
              <a:t>7/19/16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EV3Lessons, 2016, Last Edit 7/19/2016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E4E91-918E-824B-98FA-79F5D449103C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890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0" y="5075171"/>
            <a:ext cx="9143999" cy="178282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4937760"/>
            <a:ext cx="9144000" cy="137411"/>
            <a:chOff x="284163" y="1577847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335A9-D0F7-5442-A2A5-3821E328C53A}" type="datetime1">
              <a:rPr lang="en-US" smtClean="0"/>
              <a:t>7/19/16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EV3Lessons, 2016, Last Edit 7/19/2016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9E4E91-918E-824B-98FA-79F5D4491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085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8" name="Rectangle 1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A629E-B9DC-B443-9B3C-488FB46A674F}" type="datetime1">
              <a:rPr lang="en-US" smtClean="0"/>
              <a:t>7/19/16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E4E91-918E-824B-98FA-79F5D449103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4163" y="1577847"/>
            <a:ext cx="1600200" cy="13741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1885174" y="1577847"/>
            <a:ext cx="2743200" cy="1374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4626864" y="1577847"/>
            <a:ext cx="4233672" cy="137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0782763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21" name="Rectangle 20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73821-486F-9243-9B76-6FD3C50D68F1}" type="datetime1">
              <a:rPr lang="en-US" smtClean="0"/>
              <a:t>7/19/16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EV3Lessons, 2016, Last Edit 7/19/2016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E4E91-918E-824B-98FA-79F5D4491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1304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7" name="Rectangle 16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1B001-C6D2-0E4A-B96A-CF311D277FBC}" type="datetime1">
              <a:rPr lang="en-US" smtClean="0"/>
              <a:t>7/19/16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EV3Lessons, 2016, Last Edit 7/19/2016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E4E91-918E-824B-98FA-79F5D4491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97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4" name="Rectangle 13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0322B-0C60-1444-AEFC-4D14715B4128}" type="datetime1">
              <a:rPr lang="en-US" smtClean="0"/>
              <a:t>7/19/16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EV3Lessons, 2016, Last Edit 7/19/2016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E4E91-918E-824B-98FA-79F5D449103C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421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 rot="5400000">
            <a:off x="5257800" y="2965449"/>
            <a:ext cx="6858000" cy="914400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79924" y="6437032"/>
            <a:ext cx="2133600" cy="365125"/>
          </a:xfrm>
        </p:spPr>
        <p:txBody>
          <a:bodyPr/>
          <a:lstStyle/>
          <a:p>
            <a:fld id="{774C13B3-1BC8-D648-8EE2-7A64CCA03C3F}" type="datetime1">
              <a:rPr lang="en-US" smtClean="0"/>
              <a:t>7/19/16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EV3Lessons, 2016, Last Edit 7/19/2016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77031" y="6439714"/>
            <a:ext cx="630621" cy="359760"/>
          </a:xfrm>
        </p:spPr>
        <p:txBody>
          <a:bodyPr/>
          <a:lstStyle/>
          <a:p>
            <a:fld id="{F79E4E91-918E-824B-98FA-79F5D449103C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753323" y="3358675"/>
            <a:ext cx="6861177" cy="137475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19904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0576-0F70-C34F-9B09-C14A7A14E59A}" type="datetime1">
              <a:rPr lang="en-US" smtClean="0"/>
              <a:t>7/19/16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EV3Lessons, 2016, Last Edit 7/19/2016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E4E91-918E-824B-98FA-79F5D449103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99698" y="1554163"/>
            <a:ext cx="8737927" cy="47418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2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63" y="1818870"/>
            <a:ext cx="8574087" cy="4307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84041" y="643434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025D0DFE-6C15-674B-B28A-26155C304502}" type="datetime1">
              <a:rPr lang="en-US" smtClean="0"/>
              <a:t>7/19/16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smtClean="0"/>
              <a:t>Copyright EV3Lessons, 2016, Last Edit 7/19/2016</a:t>
            </a:r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18872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915" y="6439714"/>
            <a:ext cx="630621" cy="3597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F79E4E91-918E-824B-98FA-79F5D4491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689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</p:sldLayoutIdLst>
  <p:timing>
    <p:tnLst>
      <p:par>
        <p:cTn id="1" dur="indefinite" restart="never" nodeType="tmRoot"/>
      </p:par>
    </p:tnLst>
  </p:timing>
  <p:hf sldNum="0" hdr="0" dt="0"/>
  <p:txStyles>
    <p:titleStyle>
      <a:lvl1pPr marL="231775" indent="3175" algn="l" defTabSz="914400" rtl="0" eaLnBrk="1" latinLnBrk="0" hangingPunct="1">
        <a:spcBef>
          <a:spcPct val="0"/>
        </a:spcBef>
        <a:buNone/>
        <a:tabLst/>
        <a:defRPr sz="4200" kern="1200">
          <a:solidFill>
            <a:schemeClr val="bg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9.tiff"/><Relationship Id="rId6" Type="http://schemas.openxmlformats.org/officeDocument/2006/relationships/image" Target="../media/image10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Bluetooth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Sanjay and Arvind </a:t>
            </a:r>
            <a:r>
              <a:rPr lang="en-US" dirty="0" err="1" smtClean="0"/>
              <a:t>Seshan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" t="17619" r="3095" b="25000"/>
          <a:stretch/>
        </p:blipFill>
        <p:spPr>
          <a:xfrm>
            <a:off x="3459013" y="4560129"/>
            <a:ext cx="2225974" cy="138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9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84163" y="1818870"/>
            <a:ext cx="4424471" cy="4307294"/>
          </a:xfrm>
        </p:spPr>
        <p:txBody>
          <a:bodyPr>
            <a:normAutofit/>
          </a:bodyPr>
          <a:lstStyle/>
          <a:p>
            <a:r>
              <a:rPr lang="en-US" dirty="0" smtClean="0"/>
              <a:t>Move the first robot by hand and send the motors’ power to the other robot </a:t>
            </a:r>
          </a:p>
          <a:p>
            <a:r>
              <a:rPr lang="en-US" dirty="0" smtClean="0"/>
              <a:t>Have the second brick receive the data and copy the movement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2: Synchronized Swimmers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1158" y="1818870"/>
            <a:ext cx="3398345" cy="2548759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EV3Lessons, 2016, Last Edit 7/19/2016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7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606" y="2268034"/>
            <a:ext cx="7241628" cy="224982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2 Solution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4656" y="1543711"/>
            <a:ext cx="409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Code on the Sender Robot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4656" y="4313891"/>
            <a:ext cx="2900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Code on the Receiver Robot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1029" y="4476326"/>
            <a:ext cx="4514629" cy="2177645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EV3Lessons, 2016, Last Edit 7/19/2016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741683" y="1366310"/>
            <a:ext cx="3531476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Read each of the motors’ power and send them using two different message titles to the Receiver robot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95177" y="5337300"/>
            <a:ext cx="2679812" cy="94346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Read the two different message titles and apply the received </a:t>
            </a:r>
            <a:r>
              <a:rPr lang="en-US" smtClean="0"/>
              <a:t>power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65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84164" y="1818870"/>
            <a:ext cx="5055091" cy="2732109"/>
          </a:xfrm>
        </p:spPr>
        <p:txBody>
          <a:bodyPr>
            <a:noAutofit/>
          </a:bodyPr>
          <a:lstStyle/>
          <a:p>
            <a:r>
              <a:rPr lang="en-US" sz="1800" dirty="0" smtClean="0"/>
              <a:t>Once you know how to use Bluetooth on the EV3, you can create complex robots where movement is coordinated and synchronized</a:t>
            </a:r>
          </a:p>
          <a:p>
            <a:r>
              <a:rPr lang="en-US" sz="1800" dirty="0" smtClean="0"/>
              <a:t>Master Lee </a:t>
            </a:r>
            <a:r>
              <a:rPr lang="en-US" sz="1800" dirty="0" err="1" smtClean="0"/>
              <a:t>Magpili’s</a:t>
            </a:r>
            <a:r>
              <a:rPr lang="en-US" sz="1800" dirty="0" smtClean="0"/>
              <a:t> Eagle is an example of such a project where Bluetooth messages are used to coordinate head, leg and wing movement. (Photos and code posted with permission.) Another brick uses Bluetooth to remotely control the Eagle. </a:t>
            </a:r>
          </a:p>
          <a:p>
            <a:r>
              <a:rPr lang="en-US" sz="1800" dirty="0"/>
              <a:t>This project requires the following parts for the bird and a remote:</a:t>
            </a:r>
          </a:p>
          <a:p>
            <a:pPr lvl="1"/>
            <a:r>
              <a:rPr lang="de-DE" sz="1800" dirty="0"/>
              <a:t>5 EV3s</a:t>
            </a:r>
          </a:p>
          <a:p>
            <a:pPr lvl="1"/>
            <a:r>
              <a:rPr lang="de-DE" sz="1800" dirty="0"/>
              <a:t>17 Motors </a:t>
            </a:r>
          </a:p>
          <a:p>
            <a:pPr lvl="1"/>
            <a:r>
              <a:rPr lang="de-DE" sz="1800" dirty="0"/>
              <a:t>2 Touch Sensors </a:t>
            </a:r>
          </a:p>
          <a:p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9255" y="1818870"/>
            <a:ext cx="3456590" cy="4608786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EV3Lessons, 2016, Last Edit 7/19/2016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84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EV3Lessons, 2016, Last Edit 7/19/2016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Eagle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698" y="2769344"/>
            <a:ext cx="8839200" cy="22568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6840" y="1950577"/>
            <a:ext cx="8219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This is small </a:t>
            </a:r>
            <a:r>
              <a:rPr lang="en-US" dirty="0" smtClean="0"/>
              <a:t>part of the Eagle’s code. Here you see that the Eagle has five modes.  In this view, you see that messages are being sent to “Legs1” and “Wings” EV3 bricks.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1710" y="5879010"/>
            <a:ext cx="7378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Thank you to  Master Lee </a:t>
            </a:r>
            <a:r>
              <a:rPr lang="en-US" dirty="0" err="1" smtClean="0"/>
              <a:t>Magpili</a:t>
            </a:r>
            <a:r>
              <a:rPr lang="en-US" dirty="0" smtClean="0"/>
              <a:t> for sharing his code with EV3Lessons.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64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 how to use the </a:t>
            </a:r>
            <a:r>
              <a:rPr lang="en-US" dirty="0"/>
              <a:t>B</a:t>
            </a:r>
            <a:r>
              <a:rPr lang="en-US" dirty="0" smtClean="0"/>
              <a:t>luetooth functionality on your EV3</a:t>
            </a:r>
          </a:p>
          <a:p>
            <a:r>
              <a:rPr lang="en-US" dirty="0" smtClean="0"/>
              <a:t>Learn to send and receive messages</a:t>
            </a:r>
            <a:r>
              <a:rPr lang="en-US" dirty="0"/>
              <a:t> </a:t>
            </a:r>
            <a:r>
              <a:rPr lang="en-US" dirty="0" smtClean="0"/>
              <a:t>between EV3 bricks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EV3Lessons, 2016, Last Edit 7/19/2016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10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Bluetooth uses radio frequencies </a:t>
            </a:r>
            <a:r>
              <a:rPr lang="en-US" dirty="0" smtClean="0"/>
              <a:t>to communicate between devices</a:t>
            </a:r>
          </a:p>
          <a:p>
            <a:r>
              <a:rPr lang="en-US" dirty="0" smtClean="0"/>
              <a:t>The EV3 uses </a:t>
            </a:r>
            <a:r>
              <a:rPr lang="en-US" dirty="0"/>
              <a:t>B</a:t>
            </a:r>
            <a:r>
              <a:rPr lang="en-US" dirty="0" smtClean="0"/>
              <a:t>luetooth to download programs wirelessly</a:t>
            </a:r>
          </a:p>
          <a:p>
            <a:r>
              <a:rPr lang="en-US" dirty="0" smtClean="0"/>
              <a:t>The EV3 also uses </a:t>
            </a:r>
            <a:r>
              <a:rPr lang="en-US" dirty="0"/>
              <a:t>B</a:t>
            </a:r>
            <a:r>
              <a:rPr lang="en-US" dirty="0" smtClean="0"/>
              <a:t>luetooth to connect to another EV3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Bluetooth?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EV3Lessons, 2016, Last Edit 7/19/2016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48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917641" y="4540468"/>
            <a:ext cx="3940609" cy="158569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Coordinating multiple robots </a:t>
            </a:r>
          </a:p>
          <a:p>
            <a:pPr lvl="1"/>
            <a:r>
              <a:rPr lang="en-US" dirty="0" smtClean="0"/>
              <a:t>Have them perform similar actions</a:t>
            </a:r>
          </a:p>
          <a:p>
            <a:pPr lvl="1"/>
            <a:r>
              <a:rPr lang="en-US" dirty="0" smtClean="0"/>
              <a:t>Synchronize their actions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EV3Lessons, 2016, Last Edit 7/19/2016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Bluetooth on the EV3?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1158" y="1818870"/>
            <a:ext cx="3398345" cy="25487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184" y="1818870"/>
            <a:ext cx="3400223" cy="2551442"/>
          </a:xfrm>
          <a:prstGeom prst="rect">
            <a:avLst/>
          </a:prstGeom>
        </p:spPr>
      </p:pic>
      <p:sp>
        <p:nvSpPr>
          <p:cNvPr id="9" name="Content Placeholder 1"/>
          <p:cNvSpPr txBox="1">
            <a:spLocks/>
          </p:cNvSpPr>
          <p:nvPr/>
        </p:nvSpPr>
        <p:spPr>
          <a:xfrm>
            <a:off x="550593" y="4540467"/>
            <a:ext cx="3940609" cy="158569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Controlling a large single robot with multiple bricks</a:t>
            </a:r>
          </a:p>
          <a:p>
            <a:r>
              <a:rPr lang="en-US" dirty="0" smtClean="0"/>
              <a:t>An alternative to daisy chaining: Requires less wiring but needs separate programs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52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 each brick an unique name (Sender and Receiver for this lesson)</a:t>
            </a:r>
          </a:p>
          <a:p>
            <a:r>
              <a:rPr lang="en-US" dirty="0" smtClean="0"/>
              <a:t>Use an USB cable for downloading code to the bricks (rather than Bluetooth). You cannot connect between EV3s and a PC at the same time</a:t>
            </a:r>
          </a:p>
          <a:p>
            <a:r>
              <a:rPr lang="en-US" dirty="0" smtClean="0"/>
              <a:t>Turn on the receiver robot first then the sender in the challenges in this lesson. This is because the challenge solution only sends the message once in Challenge 1.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 for Success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EV3Lessons, 2016, Last Edit 7/19/2016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0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Activating Bluetooth on the EV3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74772" y="1600200"/>
            <a:ext cx="4733256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Turning on Bluetooth:</a:t>
            </a:r>
          </a:p>
          <a:p>
            <a:pPr lvl="1"/>
            <a:r>
              <a:rPr lang="en-US" dirty="0" smtClean="0"/>
              <a:t>On the EV3 menu, go to the symbol that looks like a wrench</a:t>
            </a:r>
          </a:p>
          <a:p>
            <a:pPr lvl="1"/>
            <a:r>
              <a:rPr lang="en-US" dirty="0" smtClean="0"/>
              <a:t>Go down to the word “Bluetooth” and activate it</a:t>
            </a:r>
            <a:endParaRPr lang="en-US" dirty="0"/>
          </a:p>
          <a:p>
            <a:r>
              <a:rPr lang="en-US" dirty="0" smtClean="0"/>
              <a:t>To connect to another brick go back into the Bluetooth menu</a:t>
            </a:r>
          </a:p>
          <a:p>
            <a:pPr lvl="1"/>
            <a:r>
              <a:rPr lang="en-US" dirty="0" smtClean="0"/>
              <a:t>Go to “Connections”</a:t>
            </a:r>
          </a:p>
          <a:p>
            <a:pPr lvl="1"/>
            <a:r>
              <a:rPr lang="en-US" dirty="0" smtClean="0"/>
              <a:t>Select “Search” and find the other brick’s name</a:t>
            </a:r>
          </a:p>
          <a:p>
            <a:r>
              <a:rPr lang="en-US" dirty="0" smtClean="0"/>
              <a:t>You can also manage your connections with the Bluetooth Connection Block.  But we do not use this block in this lesson.</a:t>
            </a:r>
            <a:endParaRPr lang="en-US" dirty="0"/>
          </a:p>
        </p:txBody>
      </p:sp>
      <p:pic>
        <p:nvPicPr>
          <p:cNvPr id="6" name="Picture 4" descr="C:\Users\mjones\Desktop\Connect a Host Computer Running Windows to an EV3 Brick Using Bluetooth - MATLAB &amp; Simulink_files\bt_3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009"/>
          <a:stretch/>
        </p:blipFill>
        <p:spPr bwMode="auto">
          <a:xfrm>
            <a:off x="5924234" y="3863181"/>
            <a:ext cx="2546350" cy="168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Users\mjones\Desktop\Connect a Host Computer Running Windows to an EV3 Brick Using Bluetooth - MATLAB &amp; Simulink_files\bt_4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833"/>
          <a:stretch/>
        </p:blipFill>
        <p:spPr bwMode="auto">
          <a:xfrm>
            <a:off x="5924234" y="1786758"/>
            <a:ext cx="2546350" cy="168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EV3Lessons, 2016, Last Edit 7/19/2016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14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84164" y="1818870"/>
            <a:ext cx="3636196" cy="4307294"/>
          </a:xfrm>
        </p:spPr>
        <p:txBody>
          <a:bodyPr>
            <a:normAutofit/>
          </a:bodyPr>
          <a:lstStyle/>
          <a:p>
            <a:r>
              <a:rPr lang="en-US" dirty="0" smtClean="0"/>
              <a:t>The messaging block can be found in the Blue Pallet.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You will also use the Wait For block in Messaging Mode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Block: Messaging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6097" y="3025370"/>
            <a:ext cx="2698606" cy="34211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6096" y="1818870"/>
            <a:ext cx="3035300" cy="2413000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EV3Lessons, 2016, Last Edit 7/19/2016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74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84164" y="1818870"/>
            <a:ext cx="4056608" cy="457518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Send a “Hello World” message from one brick to another</a:t>
            </a:r>
          </a:p>
          <a:p>
            <a:r>
              <a:rPr lang="en-US" dirty="0" smtClean="0"/>
              <a:t>The second brick should receive and display the message on its screen for 5 seconds</a:t>
            </a:r>
            <a:endParaRPr lang="en-US" dirty="0"/>
          </a:p>
          <a:p>
            <a:r>
              <a:rPr lang="en-US" dirty="0" smtClean="0"/>
              <a:t>Tips: </a:t>
            </a:r>
          </a:p>
          <a:p>
            <a:pPr lvl="1"/>
            <a:r>
              <a:rPr lang="en-US" dirty="0" smtClean="0"/>
              <a:t>You will need to pair the two robots ahead of time</a:t>
            </a:r>
          </a:p>
          <a:p>
            <a:pPr lvl="1"/>
            <a:r>
              <a:rPr lang="en-US" dirty="0" smtClean="0"/>
              <a:t>Name one robot Sender and the other Receiver for this challenge</a:t>
            </a:r>
          </a:p>
          <a:p>
            <a:pPr lvl="1"/>
            <a:r>
              <a:rPr lang="en-US" dirty="0" smtClean="0"/>
              <a:t>For this challenge, you will use the Messaging block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Send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Text</a:t>
            </a:r>
          </a:p>
          <a:p>
            <a:pPr lvl="1"/>
            <a:r>
              <a:rPr lang="en-US" dirty="0" smtClean="0"/>
              <a:t>You will use the Wait For block in </a:t>
            </a:r>
            <a:r>
              <a:rPr lang="en-US" dirty="0"/>
              <a:t>the Messaging </a:t>
            </a:r>
            <a:r>
              <a:rPr lang="en-US" dirty="0" smtClean="0"/>
              <a:t>Mode </a:t>
            </a:r>
            <a:r>
              <a:rPr lang="en-US" dirty="0" smtClean="0">
                <a:sym typeface="Wingdings"/>
              </a:rPr>
              <a:t> Change </a:t>
            </a:r>
            <a:r>
              <a:rPr lang="en-US" dirty="0" smtClean="0"/>
              <a:t> Text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8442" y="1818870"/>
            <a:ext cx="2320212" cy="1740159"/>
          </a:xfrm>
          <a:prstGeom prst="rect">
            <a:avLst/>
          </a:prstGeom>
        </p:spPr>
      </p:pic>
      <p:pic>
        <p:nvPicPr>
          <p:cNvPr id="5" name="IMG_718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40772" y="3882876"/>
            <a:ext cx="4464323" cy="25111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48023" y="5941498"/>
            <a:ext cx="924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Video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EV3Lessons, 2016, Last Edit 7/19/2016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8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1 Solution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600" y="4799330"/>
            <a:ext cx="7658100" cy="173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2141" y="1757601"/>
            <a:ext cx="3365500" cy="1689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8710" y="1964760"/>
            <a:ext cx="12813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Code on the Sender Robot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085661" y="4530466"/>
            <a:ext cx="5175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Code on the Receiver Robot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44966" y="1784818"/>
            <a:ext cx="3486368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Sends the message “Hello World” to the Receiver robot. The message title “Greeting” must match in the receiver’s program.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933528" y="3934369"/>
            <a:ext cx="2632403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Wait for a message from the first robot and display the text for 5 seconds</a:t>
            </a:r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EV3Lessons, 2016, Last Edit 7/19/2016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dvanced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dvanced" id="{90896108-50DE-FE4A-B182-456CF756ABD8}" vid="{7A7CEA50-AD81-7D48-98DE-F95E5886FB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advanced</Template>
  <TotalTime>1284</TotalTime>
  <Words>733</Words>
  <Application>Microsoft Macintosh PowerPoint</Application>
  <PresentationFormat>On-screen Show (4:3)</PresentationFormat>
  <Paragraphs>77</Paragraphs>
  <Slides>13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Calibri</vt:lpstr>
      <vt:lpstr>Wingdings</vt:lpstr>
      <vt:lpstr>advanced</vt:lpstr>
      <vt:lpstr>Introduction to Bluetooth</vt:lpstr>
      <vt:lpstr>Objectives</vt:lpstr>
      <vt:lpstr>What is Bluetooth?</vt:lpstr>
      <vt:lpstr>Why Use Bluetooth on the EV3?</vt:lpstr>
      <vt:lpstr>Tips for Success</vt:lpstr>
      <vt:lpstr>Activating Bluetooth on the EV3</vt:lpstr>
      <vt:lpstr>New Block: Messaging</vt:lpstr>
      <vt:lpstr>Challenge 1</vt:lpstr>
      <vt:lpstr>Challenge 1 Solution</vt:lpstr>
      <vt:lpstr>Challenge 2: Synchronized Swimmers</vt:lpstr>
      <vt:lpstr>Challenge 2 Solution</vt:lpstr>
      <vt:lpstr>Putting it all Together</vt:lpstr>
      <vt:lpstr>The Eagle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Bluetooth</dc:title>
  <dc:creator>Srinivasan Seshan</dc:creator>
  <cp:lastModifiedBy>Microsoft Office User</cp:lastModifiedBy>
  <cp:revision>25</cp:revision>
  <cp:lastPrinted>2016-06-09T20:27:51Z</cp:lastPrinted>
  <dcterms:created xsi:type="dcterms:W3CDTF">2016-06-09T15:01:56Z</dcterms:created>
  <dcterms:modified xsi:type="dcterms:W3CDTF">2016-07-20T02:47:44Z</dcterms:modified>
</cp:coreProperties>
</file>